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3" r:id="rId5"/>
    <p:sldId id="271" r:id="rId6"/>
    <p:sldId id="274" r:id="rId7"/>
    <p:sldId id="262" r:id="rId8"/>
    <p:sldId id="264" r:id="rId9"/>
    <p:sldId id="273" r:id="rId10"/>
    <p:sldId id="272" r:id="rId11"/>
    <p:sldId id="275" r:id="rId12"/>
    <p:sldId id="265" r:id="rId13"/>
    <p:sldId id="276" r:id="rId14"/>
    <p:sldId id="277" r:id="rId15"/>
    <p:sldId id="266" r:id="rId16"/>
    <p:sldId id="278" r:id="rId17"/>
    <p:sldId id="267" r:id="rId18"/>
    <p:sldId id="279" r:id="rId19"/>
    <p:sldId id="269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FF09"/>
    <a:srgbClr val="DADAD8"/>
    <a:srgbClr val="D5D4D3"/>
    <a:srgbClr val="D9D8D6"/>
    <a:srgbClr val="46433A"/>
    <a:srgbClr val="382E25"/>
    <a:srgbClr val="3E2203"/>
    <a:srgbClr val="030204"/>
    <a:srgbClr val="050406"/>
    <a:srgbClr val="0A0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1BD78-D717-4E66-AF1B-EBCA2716F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DCA9DF-1008-4023-8CC7-4D6CF1EA1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3746E0-7C68-451A-BF69-E443671E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2B273-2776-492A-BC31-A9EFF52D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C02C92-08F9-45E0-81AF-1255D537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79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74E2C-DA53-44FD-990D-2E4E7393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4D18F8-F711-4080-9C5C-E0ACA77B5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B0D370-3463-46C9-B595-596B321C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B7B38-9B5C-4417-8A9A-FAE5118D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6FC9B-9C92-45E4-BC96-2C178018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43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5D0D0DC-2983-45F1-9182-983D31F90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CA2FED-2191-461A-A75E-38078A1F3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5321F0-EE73-480B-A189-A607CB38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FF6C59-8D4E-4343-B111-32B0666D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55640C-20EC-4075-B24B-9DF31FC8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6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63CE8-DB20-4AFD-ABA4-A97D0BD3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612F4-2AE4-4A20-8144-3B8EED1F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1527C2-0350-41F5-A07C-54AEB760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3D720E-72A1-4F6F-838E-E73C5536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36A8B-C508-4ABC-BB3C-98BEF2F3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93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F1688-B684-4DAA-910E-DD143A14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61725-B655-4B30-AC28-B40A01174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E41F3-42EE-46A6-93E7-82D1123B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11B108-0F42-44AB-876C-DC74B077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E2F55F-5755-4559-B321-657CFDB4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86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C6B28B-A8A5-4BE0-B7CC-5E01BE43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7D78B-FD6F-430A-A8A2-578C53CD6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916CF1-E4E8-4D39-BA14-88C06603B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C1D793-B760-472E-AE5C-DCDE22E1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3EA7D2-65C2-4028-8E4B-64DCC8D6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2C6D46-4310-4776-99BF-E7E37DF1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98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36D1D-8A32-4209-9791-4B9DCFD3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1B60D3-EDB2-433E-9981-19E218AEA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7294CF-C147-4B23-84CB-697CC320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A5FC3B-7B99-4FDD-88F1-B12C8965D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B79876-2BE1-450D-B218-91F3557C6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DDBA4A-4A39-4D92-8E9F-FE3797F6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B2510FE-725E-4970-B569-89D938325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AA67F8-A5F0-4378-BBBE-F47AE071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8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6A6B5-6FB1-469D-90BC-D9F045EB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79242C-6994-404C-A02B-60A0246B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305DB9-528B-4338-A502-3D46DFA2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AAE2E4-7694-4B09-802C-B3871E12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40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B1C6F43-B8C2-4F84-A02B-5C1E4F7E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75C10F9-F58E-4BD4-A7D7-87B30169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3DFEF-DD8A-417E-9199-478318D3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04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B1559-1AAA-46C2-A7CE-F0CB01FE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8B467-49D1-4B69-B3BF-33B37024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EC3746-C831-4A17-8B99-AC27AEA2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5EB537-C582-4B7C-AFA8-1383C8D3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9E6F41-63F0-41B0-A86E-078BAB9C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917144-CB41-438C-A300-B1F86A48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38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DB800-188C-4602-94E1-968101CD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619E4E-5A41-4F20-8D91-9D98F99E1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18F15F-9211-4106-8799-1D1863365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4237F1-8A8F-43E1-8011-B6B179A4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4EE09E-9B22-40A5-8C0E-222975B0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B0029A-DC0F-462C-8D0D-F16CF88A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1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255BDA-BC29-42C7-A93C-8EF1341C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E23735-A464-425B-8A64-7D7FF1B1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77EEEF-1A40-4080-807B-8CED63DF4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3C727-F5B2-4B54-A1EC-9B4ACD9EF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E15B48-F221-4D99-B147-8DAD829CB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8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B40B6F2-5E85-4AEC-9AA6-FBD9476A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674137" y="2663249"/>
            <a:ext cx="4672811" cy="1618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7317B2-FEF3-4D03-BDF9-7C3592E4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DFA15A-31B8-4AD7-9C24-07D685933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16" name="Image 15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67526598-32CB-4AF0-B8E1-45D8794C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0" y="2559912"/>
            <a:ext cx="2387245" cy="2387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Graphique 35" descr="Engrenages">
            <a:extLst>
              <a:ext uri="{FF2B5EF4-FFF2-40B4-BE49-F238E27FC236}">
                <a16:creationId xmlns:a16="http://schemas.microsoft.com/office/drawing/2014/main" id="{1ACCFB96-280B-41FD-A2BE-D2E12FBD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351" y="2801843"/>
            <a:ext cx="1162030" cy="11620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FD7768A-1F72-4EA3-B908-9BC439FD9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02" y="4959272"/>
            <a:ext cx="2583710" cy="638322"/>
          </a:xfrm>
          <a:prstGeom prst="rect">
            <a:avLst/>
          </a:prstGeom>
        </p:spPr>
      </p:pic>
      <p:pic>
        <p:nvPicPr>
          <p:cNvPr id="38" name="Graphique 37" descr="Engrenage">
            <a:extLst>
              <a:ext uri="{FF2B5EF4-FFF2-40B4-BE49-F238E27FC236}">
                <a16:creationId xmlns:a16="http://schemas.microsoft.com/office/drawing/2014/main" id="{91820E0F-9F23-4BA4-90DF-7EA093FE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3010" y="2530734"/>
            <a:ext cx="999899" cy="999899"/>
          </a:xfrm>
          <a:prstGeom prst="rect">
            <a:avLst/>
          </a:prstGeom>
        </p:spPr>
      </p:pic>
      <p:pic>
        <p:nvPicPr>
          <p:cNvPr id="40" name="Image 3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AF0E11B-4556-425D-B45E-332ECAEFA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87" y="3915632"/>
            <a:ext cx="1559729" cy="1249026"/>
          </a:xfrm>
          <a:prstGeom prst="rect">
            <a:avLst/>
          </a:prstGeom>
        </p:spPr>
      </p:pic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5E5A03A-7CDC-428D-9A31-81D1630F9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9" y="3530633"/>
            <a:ext cx="1534142" cy="9999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5E81CB24-C670-4BC2-8F9F-E1103ED078AD}"/>
              </a:ext>
            </a:extLst>
          </p:cNvPr>
          <p:cNvSpPr/>
          <p:nvPr/>
        </p:nvSpPr>
        <p:spPr>
          <a:xfrm>
            <a:off x="8209227" y="5585010"/>
            <a:ext cx="2310926" cy="1074959"/>
          </a:xfrm>
          <a:prstGeom prst="ellipse">
            <a:avLst/>
          </a:prstGeom>
          <a:solidFill>
            <a:srgbClr val="DADAD8"/>
          </a:solidFill>
          <a:ln w="9525">
            <a:solidFill>
              <a:schemeClr val="bg1"/>
            </a:solidFill>
            <a:prstDash val="lgDashDotDot"/>
          </a:ln>
          <a:effectLst>
            <a:outerShdw blurRad="889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>
                <a:solidFill>
                  <a:schemeClr val="bg1"/>
                </a:solidFill>
              </a:rPr>
              <a:t>Cadeau Thomas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Breny Corentin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Minos Constantin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 Pinneau Joshua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95363B7-4E85-4748-A1FB-FCAE3691B33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1/19</a:t>
            </a:r>
          </a:p>
        </p:txBody>
      </p:sp>
    </p:spTree>
    <p:extLst>
      <p:ext uri="{BB962C8B-B14F-4D97-AF65-F5344CB8AC3E}">
        <p14:creationId xmlns:p14="http://schemas.microsoft.com/office/powerpoint/2010/main" val="3816919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463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Diagramme de Séquence 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10/19</a:t>
            </a:r>
          </a:p>
        </p:txBody>
      </p:sp>
      <p:pic>
        <p:nvPicPr>
          <p:cNvPr id="10" name="Image 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79AEC09-D69D-4F8A-9687-862842DCF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34" y="753659"/>
            <a:ext cx="3564343" cy="59081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821B09-3C18-4952-8056-F3E070F6F050}"/>
              </a:ext>
            </a:extLst>
          </p:cNvPr>
          <p:cNvSpPr/>
          <p:nvPr/>
        </p:nvSpPr>
        <p:spPr>
          <a:xfrm>
            <a:off x="740229" y="984069"/>
            <a:ext cx="3370217" cy="161979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03CC95A-BF51-49FF-A0A2-57A7EADC16A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110446" y="1793966"/>
            <a:ext cx="1166948" cy="70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82EC81C-9170-4CDD-AD2D-C98572110C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2" b="68478"/>
          <a:stretch/>
        </p:blipFill>
        <p:spPr>
          <a:xfrm>
            <a:off x="5277394" y="984069"/>
            <a:ext cx="6752873" cy="353483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69423AB-9CAF-425A-B5EE-59AF2F51ADAC}"/>
              </a:ext>
            </a:extLst>
          </p:cNvPr>
          <p:cNvSpPr/>
          <p:nvPr/>
        </p:nvSpPr>
        <p:spPr>
          <a:xfrm>
            <a:off x="749196" y="2634343"/>
            <a:ext cx="3370217" cy="216407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CA83325-DD4C-4B02-BFA0-9FC95EF7240D}"/>
              </a:ext>
            </a:extLst>
          </p:cNvPr>
          <p:cNvCxnSpPr>
            <a:cxnSpLocks/>
          </p:cNvCxnSpPr>
          <p:nvPr/>
        </p:nvCxnSpPr>
        <p:spPr>
          <a:xfrm flipV="1">
            <a:off x="4110446" y="3737267"/>
            <a:ext cx="1166948" cy="172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263F477-F131-4040-B321-4D8CD92A50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2" r="390" b="32033"/>
          <a:stretch/>
        </p:blipFill>
        <p:spPr>
          <a:xfrm>
            <a:off x="5277394" y="1271450"/>
            <a:ext cx="6750538" cy="409968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1613C02-CC96-4577-A8B5-1609CAC14654}"/>
              </a:ext>
            </a:extLst>
          </p:cNvPr>
          <p:cNvSpPr/>
          <p:nvPr/>
        </p:nvSpPr>
        <p:spPr>
          <a:xfrm>
            <a:off x="749196" y="4798421"/>
            <a:ext cx="3370217" cy="138466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645A4AE-2840-4BCB-BB30-5673C2054110}"/>
              </a:ext>
            </a:extLst>
          </p:cNvPr>
          <p:cNvCxnSpPr>
            <a:cxnSpLocks/>
          </p:cNvCxnSpPr>
          <p:nvPr/>
        </p:nvCxnSpPr>
        <p:spPr>
          <a:xfrm flipV="1">
            <a:off x="4110446" y="4637350"/>
            <a:ext cx="1332411" cy="10135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 3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779DD9A-9A1E-4539-A5DF-B8BCD70D3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0" b="8286"/>
          <a:stretch/>
        </p:blipFill>
        <p:spPr>
          <a:xfrm>
            <a:off x="4868611" y="1904220"/>
            <a:ext cx="7170812" cy="27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33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Diagramme de Séquence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11/19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A7B80DC-A1FC-44B6-A093-88F7B5468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59" y="580973"/>
            <a:ext cx="5453344" cy="613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23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453159">
            <a:off x="1977929" y="2177296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05178">
            <a:off x="6327058" y="2056206"/>
            <a:ext cx="2203013" cy="34991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1841">
            <a:off x="7077376" y="1991021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77BED-B60E-44B0-A149-29EDD7A5C8E7}"/>
              </a:ext>
            </a:extLst>
          </p:cNvPr>
          <p:cNvSpPr/>
          <p:nvPr/>
        </p:nvSpPr>
        <p:spPr>
          <a:xfrm>
            <a:off x="6752742" y="3097272"/>
            <a:ext cx="5191843" cy="36542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m_PorteFinal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électro aimant via un relais (sortie finale).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la sortie, sinon, désactiver la sortie.</a:t>
            </a:r>
          </a:p>
          <a:p>
            <a:pPr marL="357188" lvl="1" indent="-357188" algn="just">
              <a:lnSpc>
                <a:spcPct val="107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m_Led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LED rouge via une résistance (sortie finale).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LED Rouge.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Voltage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0-5V</a:t>
            </a:r>
          </a:p>
          <a:p>
            <a:pPr lvl="1" algn="just">
              <a:lnSpc>
                <a:spcPct val="107000"/>
              </a:lnSpc>
              <a:spcAft>
                <a:spcPts val="0"/>
              </a:spcAft>
              <a:buSzPts val="1200"/>
            </a:pP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802E3-FC01-43A1-BFF5-2F99924E3E9B}"/>
              </a:ext>
            </a:extLst>
          </p:cNvPr>
          <p:cNvSpPr/>
          <p:nvPr/>
        </p:nvSpPr>
        <p:spPr>
          <a:xfrm>
            <a:off x="694216" y="3427949"/>
            <a:ext cx="3915330" cy="23902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de capteur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Référence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A-000000-01319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E_TERRE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E_FEU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E_AIR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B88C26-7894-41D3-AEDB-7284598B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458" y="2969654"/>
            <a:ext cx="1500942" cy="15009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191963-8A3A-486F-9013-E745BB1C1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400" y="3073474"/>
            <a:ext cx="2132257" cy="16007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02A44-8E23-4BE8-8CC4-6F3D5135B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979" y="4111621"/>
            <a:ext cx="1330225" cy="133022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Les quatre éléments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12/19</a:t>
            </a:r>
          </a:p>
        </p:txBody>
      </p:sp>
    </p:spTree>
    <p:extLst>
      <p:ext uri="{BB962C8B-B14F-4D97-AF65-F5344CB8AC3E}">
        <p14:creationId xmlns:p14="http://schemas.microsoft.com/office/powerpoint/2010/main" val="3146673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15" grpId="0" animBg="1"/>
      <p:bldP spid="21" grpId="0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522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Diagramme de séquence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13/19</a:t>
            </a:r>
          </a:p>
        </p:txBody>
      </p: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8A04607-C69E-4FC8-AC20-B0E19E0DA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0" y="688207"/>
            <a:ext cx="2619430" cy="5907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ADE94-5404-46D3-9C9D-C73EF2BD1DCE}"/>
              </a:ext>
            </a:extLst>
          </p:cNvPr>
          <p:cNvSpPr/>
          <p:nvPr/>
        </p:nvSpPr>
        <p:spPr>
          <a:xfrm>
            <a:off x="794330" y="836023"/>
            <a:ext cx="2619430" cy="163721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EB583B2-52A2-443A-A8EA-B9A3B765452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413760" y="1617697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3F39428A-1611-4ADB-8711-E482D990E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" b="70070"/>
          <a:stretch/>
        </p:blipFill>
        <p:spPr>
          <a:xfrm>
            <a:off x="4606834" y="771217"/>
            <a:ext cx="6853646" cy="42837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767AA70-E2A7-4421-8DA6-31A7E5EA6348}"/>
              </a:ext>
            </a:extLst>
          </p:cNvPr>
          <p:cNvSpPr/>
          <p:nvPr/>
        </p:nvSpPr>
        <p:spPr>
          <a:xfrm>
            <a:off x="794330" y="2487967"/>
            <a:ext cx="2619430" cy="150651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90219A5-F475-43A4-B347-EFF8D0B2A6CA}"/>
              </a:ext>
            </a:extLst>
          </p:cNvPr>
          <p:cNvCxnSpPr>
            <a:cxnSpLocks/>
          </p:cNvCxnSpPr>
          <p:nvPr/>
        </p:nvCxnSpPr>
        <p:spPr>
          <a:xfrm flipV="1">
            <a:off x="3413760" y="3435038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8FF4977-2A3B-4B00-A93A-007C961A7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3" r="261" b="44067"/>
          <a:stretch/>
        </p:blipFill>
        <p:spPr>
          <a:xfrm>
            <a:off x="4606834" y="928556"/>
            <a:ext cx="7140115" cy="44015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69232D2-68CF-43A3-8D3A-DCAD1F16622F}"/>
              </a:ext>
            </a:extLst>
          </p:cNvPr>
          <p:cNvSpPr/>
          <p:nvPr/>
        </p:nvSpPr>
        <p:spPr>
          <a:xfrm>
            <a:off x="794328" y="4032701"/>
            <a:ext cx="2619430" cy="213709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0AE7641-EBD2-44A0-96A5-B3D54761D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03" b="6164"/>
          <a:stretch/>
        </p:blipFill>
        <p:spPr>
          <a:xfrm>
            <a:off x="4606830" y="729551"/>
            <a:ext cx="6790840" cy="5824831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A5F979D-783D-4398-B8B1-5743BEA9749B}"/>
              </a:ext>
            </a:extLst>
          </p:cNvPr>
          <p:cNvCxnSpPr>
            <a:cxnSpLocks/>
          </p:cNvCxnSpPr>
          <p:nvPr/>
        </p:nvCxnSpPr>
        <p:spPr>
          <a:xfrm flipV="1">
            <a:off x="3413758" y="5044126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76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Diagramme de classe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14/19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BB8D8F8-75C8-4A97-BA17-B51901A4C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9" r="2329" b="21633"/>
          <a:stretch/>
        </p:blipFill>
        <p:spPr>
          <a:xfrm>
            <a:off x="3132109" y="616441"/>
            <a:ext cx="6638908" cy="61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54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988A7CA-9689-434E-98AB-430C57CB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65" y="2932110"/>
            <a:ext cx="3640860" cy="29126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27062F-C03A-49E6-99CB-063DFD62E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28" y="2988038"/>
            <a:ext cx="2800829" cy="2800829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61D8A76-D929-4464-BCD7-F7DADCA6B4D6}"/>
              </a:ext>
            </a:extLst>
          </p:cNvPr>
          <p:cNvSpPr/>
          <p:nvPr/>
        </p:nvSpPr>
        <p:spPr>
          <a:xfrm>
            <a:off x="4656525" y="4207877"/>
            <a:ext cx="3158137" cy="3611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2532E5F-D59E-4BA3-A4C2-36441356DAE9}"/>
              </a:ext>
            </a:extLst>
          </p:cNvPr>
          <p:cNvSpPr txBox="1"/>
          <p:nvPr/>
        </p:nvSpPr>
        <p:spPr>
          <a:xfrm>
            <a:off x="4933791" y="3849701"/>
            <a:ext cx="234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Socket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05E61F-AC11-49FB-88D5-FA7E5686550A}"/>
              </a:ext>
            </a:extLst>
          </p:cNvPr>
          <p:cNvSpPr txBox="1"/>
          <p:nvPr/>
        </p:nvSpPr>
        <p:spPr>
          <a:xfrm>
            <a:off x="1452282" y="5383131"/>
            <a:ext cx="30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PC de Supervision</a:t>
            </a:r>
          </a:p>
          <a:p>
            <a:pPr algn="ctr"/>
            <a:r>
              <a:rPr lang="fr-FR" sz="2400" b="1" dirty="0"/>
              <a:t>(Serveur WEB)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CBF2F44-EEC1-4599-9D2E-1D5BA0C1B133}"/>
              </a:ext>
            </a:extLst>
          </p:cNvPr>
          <p:cNvSpPr txBox="1"/>
          <p:nvPr/>
        </p:nvSpPr>
        <p:spPr>
          <a:xfrm>
            <a:off x="8398649" y="5383131"/>
            <a:ext cx="235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Raspberry</a:t>
            </a:r>
          </a:p>
        </p:txBody>
      </p:sp>
      <p:sp>
        <p:nvSpPr>
          <p:cNvPr id="23" name="Flèche : haut 22">
            <a:extLst>
              <a:ext uri="{FF2B5EF4-FFF2-40B4-BE49-F238E27FC236}">
                <a16:creationId xmlns:a16="http://schemas.microsoft.com/office/drawing/2014/main" id="{1E2ECD25-E635-41B6-9B29-F29FF460D9F4}"/>
              </a:ext>
            </a:extLst>
          </p:cNvPr>
          <p:cNvSpPr/>
          <p:nvPr/>
        </p:nvSpPr>
        <p:spPr>
          <a:xfrm>
            <a:off x="9389889" y="1897956"/>
            <a:ext cx="491778" cy="141386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9FB0D7B-BE36-446D-997D-59AE352AC463}"/>
              </a:ext>
            </a:extLst>
          </p:cNvPr>
          <p:cNvSpPr txBox="1"/>
          <p:nvPr/>
        </p:nvSpPr>
        <p:spPr>
          <a:xfrm rot="5400000">
            <a:off x="9393600" y="2537575"/>
            <a:ext cx="1142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Bus I2C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D2A90643-601D-4C85-B4DC-7BBCD9DB4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8" y="414936"/>
            <a:ext cx="2163649" cy="202699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CAB7120-7124-45AA-A1CF-7A81B04AFDA6}"/>
              </a:ext>
            </a:extLst>
          </p:cNvPr>
          <p:cNvSpPr txBox="1"/>
          <p:nvPr/>
        </p:nvSpPr>
        <p:spPr>
          <a:xfrm>
            <a:off x="8555578" y="545243"/>
            <a:ext cx="2337179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Gestion du Jeu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Développement avec la Raspberry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8AD97B-1B43-4ED3-855A-57614BE4555F}"/>
              </a:ext>
            </a:extLst>
          </p:cNvPr>
          <p:cNvSpPr txBox="1"/>
          <p:nvPr/>
        </p:nvSpPr>
        <p:spPr>
          <a:xfrm>
            <a:off x="4123548" y="1656340"/>
            <a:ext cx="3283645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Relation entre les Tâches : </a:t>
            </a:r>
          </a:p>
          <a:p>
            <a:r>
              <a:rPr lang="fr-FR" dirty="0"/>
              <a:t>	- BUS I2C (Constantin)</a:t>
            </a:r>
          </a:p>
          <a:p>
            <a:r>
              <a:rPr lang="fr-FR" dirty="0"/>
              <a:t>	- Page Web (Joshua)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15/19</a:t>
            </a:r>
          </a:p>
        </p:txBody>
      </p:sp>
    </p:spTree>
    <p:extLst>
      <p:ext uri="{BB962C8B-B14F-4D97-AF65-F5344CB8AC3E}">
        <p14:creationId xmlns:p14="http://schemas.microsoft.com/office/powerpoint/2010/main" val="3862743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22" grpId="0"/>
      <p:bldP spid="23" grpId="0" animBg="1"/>
      <p:bldP spid="24" grpId="0"/>
      <p:bldP spid="27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583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GererActionneurs</a:t>
            </a:r>
            <a:r>
              <a:rPr lang="fr-FR" sz="2400" b="1" dirty="0"/>
              <a:t> : Diagramme de séquence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16/19</a:t>
            </a:r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0622E0E-2D87-4CD3-AA9C-7C7521D6E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5188" r="247" b="6265"/>
          <a:stretch/>
        </p:blipFill>
        <p:spPr>
          <a:xfrm>
            <a:off x="1617644" y="616441"/>
            <a:ext cx="8956707" cy="60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28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Schéma Interface WEB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791B9A-35C2-45C9-8E36-2BB943101BE4}"/>
              </a:ext>
            </a:extLst>
          </p:cNvPr>
          <p:cNvSpPr txBox="1"/>
          <p:nvPr/>
        </p:nvSpPr>
        <p:spPr>
          <a:xfrm>
            <a:off x="544273" y="5854015"/>
            <a:ext cx="255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Langages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6A973-7132-46D7-8481-755E5127D7DE}"/>
              </a:ext>
            </a:extLst>
          </p:cNvPr>
          <p:cNvSpPr/>
          <p:nvPr/>
        </p:nvSpPr>
        <p:spPr>
          <a:xfrm>
            <a:off x="2515238" y="5488242"/>
            <a:ext cx="7161520" cy="125509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assiette, dessin&#10;&#10;Description générée automatiquement">
            <a:extLst>
              <a:ext uri="{FF2B5EF4-FFF2-40B4-BE49-F238E27FC236}">
                <a16:creationId xmlns:a16="http://schemas.microsoft.com/office/drawing/2014/main" id="{61A95726-D9A8-4334-AF07-036297D1A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30" y="5513205"/>
            <a:ext cx="2225828" cy="1202135"/>
          </a:xfrm>
          <a:prstGeom prst="rect">
            <a:avLst/>
          </a:prstGeom>
        </p:spPr>
      </p:pic>
      <p:pic>
        <p:nvPicPr>
          <p:cNvPr id="8" name="Graphique 7" descr="Ajouter">
            <a:extLst>
              <a:ext uri="{FF2B5EF4-FFF2-40B4-BE49-F238E27FC236}">
                <a16:creationId xmlns:a16="http://schemas.microsoft.com/office/drawing/2014/main" id="{993246C6-7018-4771-BCA6-1012A195A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0101" y="5657073"/>
            <a:ext cx="914400" cy="914400"/>
          </a:xfrm>
          <a:prstGeom prst="rect">
            <a:avLst/>
          </a:prstGeom>
        </p:spPr>
      </p:pic>
      <p:pic>
        <p:nvPicPr>
          <p:cNvPr id="11" name="Image 10" descr="Une image contenant signe, vert, peint, assis&#10;&#10;Description générée automatiquement">
            <a:extLst>
              <a:ext uri="{FF2B5EF4-FFF2-40B4-BE49-F238E27FC236}">
                <a16:creationId xmlns:a16="http://schemas.microsoft.com/office/drawing/2014/main" id="{D1001530-6030-4EAE-AAB9-010E2B1B2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58" y="5581079"/>
            <a:ext cx="1646935" cy="106639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17/19</a:t>
            </a:r>
          </a:p>
        </p:txBody>
      </p:sp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7616247-A95B-459B-9272-56F258D00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769" y="548174"/>
            <a:ext cx="7700461" cy="486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de Gantt :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18/19</a:t>
            </a:r>
          </a:p>
        </p:txBody>
      </p:sp>
    </p:spTree>
    <p:extLst>
      <p:ext uri="{BB962C8B-B14F-4D97-AF65-F5344CB8AC3E}">
        <p14:creationId xmlns:p14="http://schemas.microsoft.com/office/powerpoint/2010/main" val="2597839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95A5D7-4B06-456D-91AA-836A02352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D84C83D-72E1-4739-9184-BEFD1B6BB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3" name="Graphique 2" descr="Questions">
            <a:extLst>
              <a:ext uri="{FF2B5EF4-FFF2-40B4-BE49-F238E27FC236}">
                <a16:creationId xmlns:a16="http://schemas.microsoft.com/office/drawing/2014/main" id="{2D082B4E-4953-4C4D-B902-A5FAE6636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3346" y="1859171"/>
            <a:ext cx="4423332" cy="44233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1C8797-8CB4-4E39-B9F5-665AFC1EFBCB}"/>
              </a:ext>
            </a:extLst>
          </p:cNvPr>
          <p:cNvSpPr txBox="1"/>
          <p:nvPr/>
        </p:nvSpPr>
        <p:spPr>
          <a:xfrm>
            <a:off x="252998" y="2150676"/>
            <a:ext cx="5681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Merci de votre écoute.</a:t>
            </a:r>
          </a:p>
          <a:p>
            <a:endParaRPr lang="fr-FR" sz="4000" b="1" dirty="0"/>
          </a:p>
          <a:p>
            <a:endParaRPr lang="fr-FR" sz="4000" b="1" dirty="0"/>
          </a:p>
          <a:p>
            <a:r>
              <a:rPr lang="fr-FR" sz="4000" b="1" dirty="0"/>
              <a:t>Avez-vous des questions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E1B1B0-1F5C-4170-9230-63E246C6E45C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19/19</a:t>
            </a:r>
          </a:p>
        </p:txBody>
      </p:sp>
    </p:spTree>
    <p:extLst>
      <p:ext uri="{BB962C8B-B14F-4D97-AF65-F5344CB8AC3E}">
        <p14:creationId xmlns:p14="http://schemas.microsoft.com/office/powerpoint/2010/main" val="78090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7ADF927-6CAC-4A5F-852A-4A7E404CD8B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Sommaire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4FA8A3-BE56-4E89-9526-3E5ED3E0777F}"/>
              </a:ext>
            </a:extLst>
          </p:cNvPr>
          <p:cNvSpPr txBox="1"/>
          <p:nvPr/>
        </p:nvSpPr>
        <p:spPr>
          <a:xfrm>
            <a:off x="382262" y="2315310"/>
            <a:ext cx="6380844" cy="29314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Présentation du projet Escape Game 13</a:t>
            </a:r>
            <a:r>
              <a:rPr lang="en-US" baseline="30000" dirty="0">
                <a:solidFill>
                  <a:srgbClr val="FFFFFF"/>
                </a:solidFill>
              </a:rPr>
              <a:t>e</a:t>
            </a:r>
            <a:r>
              <a:rPr lang="en-US" dirty="0">
                <a:solidFill>
                  <a:srgbClr val="FFFFFF"/>
                </a:solidFill>
              </a:rPr>
              <a:t> porte.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Mes</a:t>
            </a:r>
            <a:r>
              <a:rPr lang="en-US" dirty="0">
                <a:solidFill>
                  <a:srgbClr val="FFFFFF"/>
                </a:solidFill>
              </a:rPr>
              <a:t> Tâches 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sur Arduino.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sur Raspberry.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Web de supervision.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DB31C4B-9E07-4DA5-AB47-8E0FBAA3A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99" y="1362677"/>
            <a:ext cx="1905266" cy="1905266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BECAFCA-C5AB-4646-9DC1-EE6B13B13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785" y="2315310"/>
            <a:ext cx="2014056" cy="201405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FE95BA5-A9D7-4133-89A1-F006BFA2C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278" y="4329366"/>
            <a:ext cx="1678668" cy="135134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2/19</a:t>
            </a:r>
          </a:p>
        </p:txBody>
      </p:sp>
    </p:spTree>
    <p:extLst>
      <p:ext uri="{BB962C8B-B14F-4D97-AF65-F5344CB8AC3E}">
        <p14:creationId xmlns:p14="http://schemas.microsoft.com/office/powerpoint/2010/main" val="1678083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9C406B7-3A53-4D49-995F-46B6E3377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14463"/>
            <a:ext cx="12192000" cy="68559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F5872C-DB41-4EF3-A9A0-0205D52E25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929016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A99CEC-5577-41C4-83CA-7A3B7FF7E3B0}"/>
              </a:ext>
            </a:extLst>
          </p:cNvPr>
          <p:cNvSpPr/>
          <p:nvPr/>
        </p:nvSpPr>
        <p:spPr>
          <a:xfrm>
            <a:off x="2050594" y="1522174"/>
            <a:ext cx="5127307" cy="831042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1BF65F0-B9CC-4512-B4F2-5C3EB2C1E5DE}"/>
              </a:ext>
            </a:extLst>
          </p:cNvPr>
          <p:cNvSpPr/>
          <p:nvPr/>
        </p:nvSpPr>
        <p:spPr>
          <a:xfrm>
            <a:off x="6726349" y="5249754"/>
            <a:ext cx="696685" cy="387220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25AE042-C7AC-4570-9146-9CFC1BAE988A}"/>
              </a:ext>
            </a:extLst>
          </p:cNvPr>
          <p:cNvSpPr/>
          <p:nvPr/>
        </p:nvSpPr>
        <p:spPr>
          <a:xfrm>
            <a:off x="3449750" y="5529669"/>
            <a:ext cx="391885" cy="466533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8E89963-6668-4332-8882-E3C18ED3E1CC}"/>
              </a:ext>
            </a:extLst>
          </p:cNvPr>
          <p:cNvSpPr/>
          <p:nvPr/>
        </p:nvSpPr>
        <p:spPr>
          <a:xfrm>
            <a:off x="3784486" y="3401661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82298E2-8E57-41E9-B104-B1999C466FB5}"/>
              </a:ext>
            </a:extLst>
          </p:cNvPr>
          <p:cNvSpPr/>
          <p:nvPr/>
        </p:nvSpPr>
        <p:spPr>
          <a:xfrm>
            <a:off x="2050594" y="2476919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9E4896F-C28A-477D-B9A4-077E67650A6E}"/>
              </a:ext>
            </a:extLst>
          </p:cNvPr>
          <p:cNvSpPr/>
          <p:nvPr/>
        </p:nvSpPr>
        <p:spPr>
          <a:xfrm>
            <a:off x="9645682" y="1522175"/>
            <a:ext cx="2085593" cy="17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32A4A39-801B-4176-B571-5567366FB46D}"/>
              </a:ext>
            </a:extLst>
          </p:cNvPr>
          <p:cNvSpPr/>
          <p:nvPr/>
        </p:nvSpPr>
        <p:spPr>
          <a:xfrm>
            <a:off x="2050595" y="3408076"/>
            <a:ext cx="1661954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DCD131C-7A5D-43BD-81FF-4ADC4FB1B9DA}"/>
              </a:ext>
            </a:extLst>
          </p:cNvPr>
          <p:cNvSpPr/>
          <p:nvPr/>
        </p:nvSpPr>
        <p:spPr>
          <a:xfrm>
            <a:off x="5528014" y="2479109"/>
            <a:ext cx="1630363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CA90C179-A74B-4161-8662-4CC2C866E039}"/>
              </a:ext>
            </a:extLst>
          </p:cNvPr>
          <p:cNvSpPr/>
          <p:nvPr/>
        </p:nvSpPr>
        <p:spPr>
          <a:xfrm>
            <a:off x="3789861" y="2476919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3955848-5BB1-45B4-8CA1-DE42E5F0636D}"/>
              </a:ext>
            </a:extLst>
          </p:cNvPr>
          <p:cNvSpPr/>
          <p:nvPr/>
        </p:nvSpPr>
        <p:spPr>
          <a:xfrm>
            <a:off x="5515947" y="3409874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DDE447D-A728-4BC4-9E99-EB2417F5CEB8}"/>
              </a:ext>
            </a:extLst>
          </p:cNvPr>
          <p:cNvCxnSpPr>
            <a:cxnSpLocks/>
          </p:cNvCxnSpPr>
          <p:nvPr/>
        </p:nvCxnSpPr>
        <p:spPr>
          <a:xfrm flipH="1" flipV="1">
            <a:off x="1249928" y="4231527"/>
            <a:ext cx="2878658" cy="6782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Zone de texte 45">
            <a:extLst>
              <a:ext uri="{FF2B5EF4-FFF2-40B4-BE49-F238E27FC236}">
                <a16:creationId xmlns:a16="http://schemas.microsoft.com/office/drawing/2014/main" id="{ECB89E92-B07E-4EA9-BC08-CB0FE9D73121}"/>
              </a:ext>
            </a:extLst>
          </p:cNvPr>
          <p:cNvSpPr txBox="1"/>
          <p:nvPr/>
        </p:nvSpPr>
        <p:spPr>
          <a:xfrm>
            <a:off x="153681" y="3950539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55879D-0405-47A4-8F86-F0578FE0CEFE}"/>
              </a:ext>
            </a:extLst>
          </p:cNvPr>
          <p:cNvCxnSpPr>
            <a:cxnSpLocks/>
          </p:cNvCxnSpPr>
          <p:nvPr/>
        </p:nvCxnSpPr>
        <p:spPr>
          <a:xfrm flipV="1">
            <a:off x="6273957" y="4435965"/>
            <a:ext cx="2781391" cy="380401"/>
          </a:xfrm>
          <a:prstGeom prst="line">
            <a:avLst/>
          </a:prstGeom>
          <a:ln w="38100"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Zone de texte 44">
            <a:extLst>
              <a:ext uri="{FF2B5EF4-FFF2-40B4-BE49-F238E27FC236}">
                <a16:creationId xmlns:a16="http://schemas.microsoft.com/office/drawing/2014/main" id="{8C25DEEC-EBF7-40F0-ABAB-F7CB57E0DD8F}"/>
              </a:ext>
            </a:extLst>
          </p:cNvPr>
          <p:cNvSpPr txBox="1"/>
          <p:nvPr/>
        </p:nvSpPr>
        <p:spPr>
          <a:xfrm>
            <a:off x="9059725" y="4141961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70ECDBF-FDED-40A3-9A7A-1D09E7E8903F}"/>
              </a:ext>
            </a:extLst>
          </p:cNvPr>
          <p:cNvSpPr/>
          <p:nvPr/>
        </p:nvSpPr>
        <p:spPr>
          <a:xfrm>
            <a:off x="2931045" y="5561829"/>
            <a:ext cx="438833" cy="466534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3" name="Flèche : angle droit 42">
            <a:extLst>
              <a:ext uri="{FF2B5EF4-FFF2-40B4-BE49-F238E27FC236}">
                <a16:creationId xmlns:a16="http://schemas.microsoft.com/office/drawing/2014/main" id="{1697BCE3-4293-4EE8-8FDC-B009440FA0F5}"/>
              </a:ext>
            </a:extLst>
          </p:cNvPr>
          <p:cNvSpPr/>
          <p:nvPr/>
        </p:nvSpPr>
        <p:spPr>
          <a:xfrm rot="10800000">
            <a:off x="3449749" y="4564562"/>
            <a:ext cx="3241274" cy="345261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rgbClr val="2CFF09"/>
          </a:solidFill>
          <a:ln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angle droit 43">
            <a:extLst>
              <a:ext uri="{FF2B5EF4-FFF2-40B4-BE49-F238E27FC236}">
                <a16:creationId xmlns:a16="http://schemas.microsoft.com/office/drawing/2014/main" id="{EB238211-5FA8-4A08-B0CB-7FC9BB6BBFC6}"/>
              </a:ext>
            </a:extLst>
          </p:cNvPr>
          <p:cNvSpPr/>
          <p:nvPr/>
        </p:nvSpPr>
        <p:spPr>
          <a:xfrm>
            <a:off x="3784486" y="5062774"/>
            <a:ext cx="2941863" cy="42736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double flèche horizontale 44">
            <a:extLst>
              <a:ext uri="{FF2B5EF4-FFF2-40B4-BE49-F238E27FC236}">
                <a16:creationId xmlns:a16="http://schemas.microsoft.com/office/drawing/2014/main" id="{6830D417-4A19-4640-B87F-7DAACF5D1DF2}"/>
              </a:ext>
            </a:extLst>
          </p:cNvPr>
          <p:cNvSpPr/>
          <p:nvPr/>
        </p:nvSpPr>
        <p:spPr>
          <a:xfrm rot="5400000">
            <a:off x="6651240" y="4278256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51427BF-BCC6-4F94-96AE-4EC11F073C66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Présentation du Projet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CFF2BAA-2795-4D39-986A-AD67954D87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3/19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C1080A8-C636-4A25-8419-CEDE87726976}"/>
              </a:ext>
            </a:extLst>
          </p:cNvPr>
          <p:cNvSpPr/>
          <p:nvPr/>
        </p:nvSpPr>
        <p:spPr>
          <a:xfrm>
            <a:off x="9828633" y="1756794"/>
            <a:ext cx="707572" cy="45719"/>
          </a:xfrm>
          <a:prstGeom prst="roundRect">
            <a:avLst/>
          </a:prstGeom>
          <a:solidFill>
            <a:schemeClr val="tx1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C87959-E635-4656-800E-960CC491B7A1}"/>
              </a:ext>
            </a:extLst>
          </p:cNvPr>
          <p:cNvSpPr txBox="1"/>
          <p:nvPr/>
        </p:nvSpPr>
        <p:spPr>
          <a:xfrm>
            <a:off x="10567433" y="159498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Joshua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C9ECC6B-2E8D-4D3C-8DB2-2F2FBB730C8E}"/>
              </a:ext>
            </a:extLst>
          </p:cNvPr>
          <p:cNvSpPr/>
          <p:nvPr/>
        </p:nvSpPr>
        <p:spPr>
          <a:xfrm>
            <a:off x="9828633" y="2126596"/>
            <a:ext cx="707572" cy="4571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C70884-3576-4FCD-982F-DDA770D46401}"/>
              </a:ext>
            </a:extLst>
          </p:cNvPr>
          <p:cNvSpPr txBox="1"/>
          <p:nvPr/>
        </p:nvSpPr>
        <p:spPr>
          <a:xfrm>
            <a:off x="10536204" y="1941930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Corentin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E13DFD2-C728-4FF1-A029-A2FC5BE8AD85}"/>
              </a:ext>
            </a:extLst>
          </p:cNvPr>
          <p:cNvSpPr/>
          <p:nvPr/>
        </p:nvSpPr>
        <p:spPr>
          <a:xfrm>
            <a:off x="9828632" y="2496398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C75892-B07B-41B6-AB32-57DE0C173D20}"/>
              </a:ext>
            </a:extLst>
          </p:cNvPr>
          <p:cNvSpPr txBox="1"/>
          <p:nvPr/>
        </p:nvSpPr>
        <p:spPr>
          <a:xfrm>
            <a:off x="10536204" y="2320224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Constantin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546FE4E-360E-4D14-ADBC-9A0BB823B261}"/>
              </a:ext>
            </a:extLst>
          </p:cNvPr>
          <p:cNvSpPr/>
          <p:nvPr/>
        </p:nvSpPr>
        <p:spPr>
          <a:xfrm>
            <a:off x="9828632" y="2866272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22BA424-444B-41B0-9250-1F43DB43BD8D}"/>
              </a:ext>
            </a:extLst>
          </p:cNvPr>
          <p:cNvSpPr txBox="1"/>
          <p:nvPr/>
        </p:nvSpPr>
        <p:spPr>
          <a:xfrm>
            <a:off x="10536204" y="268153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Thomas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5FD41D35-B6CC-4526-BD8F-07DD72AB87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943479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C3752A0-620E-41D0-A512-6B652DBFE2BD}"/>
              </a:ext>
            </a:extLst>
          </p:cNvPr>
          <p:cNvSpPr/>
          <p:nvPr/>
        </p:nvSpPr>
        <p:spPr>
          <a:xfrm>
            <a:off x="2050594" y="1536637"/>
            <a:ext cx="5127307" cy="831042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130C97AA-769D-423B-9FC4-183F9BB58489}"/>
              </a:ext>
            </a:extLst>
          </p:cNvPr>
          <p:cNvSpPr/>
          <p:nvPr/>
        </p:nvSpPr>
        <p:spPr>
          <a:xfrm>
            <a:off x="6726349" y="5264217"/>
            <a:ext cx="696685" cy="387220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F6222BC-EF44-43AB-AC06-539A27A279E3}"/>
              </a:ext>
            </a:extLst>
          </p:cNvPr>
          <p:cNvSpPr/>
          <p:nvPr/>
        </p:nvSpPr>
        <p:spPr>
          <a:xfrm>
            <a:off x="3449750" y="5544132"/>
            <a:ext cx="391885" cy="466533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B24C257-EE91-4648-80CB-4F27122A57B6}"/>
              </a:ext>
            </a:extLst>
          </p:cNvPr>
          <p:cNvSpPr/>
          <p:nvPr/>
        </p:nvSpPr>
        <p:spPr>
          <a:xfrm>
            <a:off x="3784486" y="3416124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DAB05100-AA4B-40D6-ADDC-CC124FD42EBB}"/>
              </a:ext>
            </a:extLst>
          </p:cNvPr>
          <p:cNvSpPr/>
          <p:nvPr/>
        </p:nvSpPr>
        <p:spPr>
          <a:xfrm>
            <a:off x="2050594" y="2491382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32E40D3-D770-44AD-A8E3-E7268123D45A}"/>
              </a:ext>
            </a:extLst>
          </p:cNvPr>
          <p:cNvSpPr/>
          <p:nvPr/>
        </p:nvSpPr>
        <p:spPr>
          <a:xfrm>
            <a:off x="9645682" y="1527013"/>
            <a:ext cx="2085593" cy="17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8A9E58D7-C373-4FFA-ACC6-1B5DC1A943A1}"/>
              </a:ext>
            </a:extLst>
          </p:cNvPr>
          <p:cNvSpPr/>
          <p:nvPr/>
        </p:nvSpPr>
        <p:spPr>
          <a:xfrm>
            <a:off x="2050595" y="3422539"/>
            <a:ext cx="1661954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7A3FA7B-AB3B-4A55-AEFC-740C97BBAF58}"/>
              </a:ext>
            </a:extLst>
          </p:cNvPr>
          <p:cNvSpPr/>
          <p:nvPr/>
        </p:nvSpPr>
        <p:spPr>
          <a:xfrm>
            <a:off x="5528014" y="2493572"/>
            <a:ext cx="1630363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B7197FA5-AFCD-4EF6-8C98-715894907945}"/>
              </a:ext>
            </a:extLst>
          </p:cNvPr>
          <p:cNvSpPr/>
          <p:nvPr/>
        </p:nvSpPr>
        <p:spPr>
          <a:xfrm>
            <a:off x="3789861" y="2491382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FC618BCE-0339-4EFD-B84B-5411468D3127}"/>
              </a:ext>
            </a:extLst>
          </p:cNvPr>
          <p:cNvSpPr/>
          <p:nvPr/>
        </p:nvSpPr>
        <p:spPr>
          <a:xfrm>
            <a:off x="5515947" y="3424337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DC9A1E2-FF63-4B34-A8B2-622C9D0B4929}"/>
              </a:ext>
            </a:extLst>
          </p:cNvPr>
          <p:cNvCxnSpPr>
            <a:cxnSpLocks/>
          </p:cNvCxnSpPr>
          <p:nvPr/>
        </p:nvCxnSpPr>
        <p:spPr>
          <a:xfrm flipH="1" flipV="1">
            <a:off x="1249928" y="4245990"/>
            <a:ext cx="2878658" cy="6782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Zone de texte 45">
            <a:extLst>
              <a:ext uri="{FF2B5EF4-FFF2-40B4-BE49-F238E27FC236}">
                <a16:creationId xmlns:a16="http://schemas.microsoft.com/office/drawing/2014/main" id="{FAF1373A-0BF8-4F2C-8DFD-4CC6ABA07435}"/>
              </a:ext>
            </a:extLst>
          </p:cNvPr>
          <p:cNvSpPr txBox="1"/>
          <p:nvPr/>
        </p:nvSpPr>
        <p:spPr>
          <a:xfrm>
            <a:off x="153681" y="3965002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89CAAED3-AD4D-4C37-AB60-9B6B8228B88A}"/>
              </a:ext>
            </a:extLst>
          </p:cNvPr>
          <p:cNvCxnSpPr>
            <a:cxnSpLocks/>
          </p:cNvCxnSpPr>
          <p:nvPr/>
        </p:nvCxnSpPr>
        <p:spPr>
          <a:xfrm flipV="1">
            <a:off x="6273957" y="4450428"/>
            <a:ext cx="2781391" cy="380401"/>
          </a:xfrm>
          <a:prstGeom prst="line">
            <a:avLst/>
          </a:prstGeom>
          <a:ln w="38100"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Zone de texte 44">
            <a:extLst>
              <a:ext uri="{FF2B5EF4-FFF2-40B4-BE49-F238E27FC236}">
                <a16:creationId xmlns:a16="http://schemas.microsoft.com/office/drawing/2014/main" id="{64EEDF64-9419-420C-B3F2-13547A0F31C5}"/>
              </a:ext>
            </a:extLst>
          </p:cNvPr>
          <p:cNvSpPr txBox="1"/>
          <p:nvPr/>
        </p:nvSpPr>
        <p:spPr>
          <a:xfrm>
            <a:off x="9059725" y="4156424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D96D10C-0607-4709-8E02-8A1C7AB6A23B}"/>
              </a:ext>
            </a:extLst>
          </p:cNvPr>
          <p:cNvSpPr/>
          <p:nvPr/>
        </p:nvSpPr>
        <p:spPr>
          <a:xfrm>
            <a:off x="2931045" y="5576292"/>
            <a:ext cx="438833" cy="466534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9" name="Flèche : angle droit 58">
            <a:extLst>
              <a:ext uri="{FF2B5EF4-FFF2-40B4-BE49-F238E27FC236}">
                <a16:creationId xmlns:a16="http://schemas.microsoft.com/office/drawing/2014/main" id="{9F8A9C7D-EEFA-4E06-83C4-64D8ABD2B8AE}"/>
              </a:ext>
            </a:extLst>
          </p:cNvPr>
          <p:cNvSpPr/>
          <p:nvPr/>
        </p:nvSpPr>
        <p:spPr>
          <a:xfrm rot="10800000">
            <a:off x="3449749" y="4579025"/>
            <a:ext cx="3241274" cy="345261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rgbClr val="2CFF09"/>
          </a:solidFill>
          <a:ln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angle droit 59">
            <a:extLst>
              <a:ext uri="{FF2B5EF4-FFF2-40B4-BE49-F238E27FC236}">
                <a16:creationId xmlns:a16="http://schemas.microsoft.com/office/drawing/2014/main" id="{3DF85371-5F8F-42A4-98CF-2BDE9118BA1C}"/>
              </a:ext>
            </a:extLst>
          </p:cNvPr>
          <p:cNvSpPr/>
          <p:nvPr/>
        </p:nvSpPr>
        <p:spPr>
          <a:xfrm>
            <a:off x="3784486" y="5077237"/>
            <a:ext cx="2941863" cy="42736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ouble flèche horizontale 60">
            <a:extLst>
              <a:ext uri="{FF2B5EF4-FFF2-40B4-BE49-F238E27FC236}">
                <a16:creationId xmlns:a16="http://schemas.microsoft.com/office/drawing/2014/main" id="{4CACBA4A-1ADC-4687-BD24-95305BA5A5D0}"/>
              </a:ext>
            </a:extLst>
          </p:cNvPr>
          <p:cNvSpPr/>
          <p:nvPr/>
        </p:nvSpPr>
        <p:spPr>
          <a:xfrm rot="5400000">
            <a:off x="6651240" y="4292719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1805CE1F-9DEC-4C79-BB3E-00A9507124DD}"/>
              </a:ext>
            </a:extLst>
          </p:cNvPr>
          <p:cNvSpPr/>
          <p:nvPr/>
        </p:nvSpPr>
        <p:spPr>
          <a:xfrm>
            <a:off x="9828633" y="1771257"/>
            <a:ext cx="707572" cy="45719"/>
          </a:xfrm>
          <a:prstGeom prst="roundRect">
            <a:avLst/>
          </a:prstGeom>
          <a:solidFill>
            <a:schemeClr val="tx1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D5FC1439-63C4-4B1F-BE05-B48389FF4512}"/>
              </a:ext>
            </a:extLst>
          </p:cNvPr>
          <p:cNvSpPr txBox="1"/>
          <p:nvPr/>
        </p:nvSpPr>
        <p:spPr>
          <a:xfrm>
            <a:off x="10567433" y="160945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Joshua</a:t>
            </a: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384828E-17CB-4EA4-B9BA-76F2623A4AE3}"/>
              </a:ext>
            </a:extLst>
          </p:cNvPr>
          <p:cNvSpPr/>
          <p:nvPr/>
        </p:nvSpPr>
        <p:spPr>
          <a:xfrm>
            <a:off x="9828633" y="2141059"/>
            <a:ext cx="707572" cy="4571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1D4B6179-4FD6-4B87-B088-CB5218CFFBAB}"/>
              </a:ext>
            </a:extLst>
          </p:cNvPr>
          <p:cNvSpPr txBox="1"/>
          <p:nvPr/>
        </p:nvSpPr>
        <p:spPr>
          <a:xfrm>
            <a:off x="10536204" y="1956393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Corentin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A01692E-C22F-4334-A711-68B129DE7899}"/>
              </a:ext>
            </a:extLst>
          </p:cNvPr>
          <p:cNvSpPr/>
          <p:nvPr/>
        </p:nvSpPr>
        <p:spPr>
          <a:xfrm>
            <a:off x="9828632" y="2510861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4D203FE-0B88-474F-AA5B-D9A4D4FBC0CE}"/>
              </a:ext>
            </a:extLst>
          </p:cNvPr>
          <p:cNvSpPr txBox="1"/>
          <p:nvPr/>
        </p:nvSpPr>
        <p:spPr>
          <a:xfrm>
            <a:off x="10536204" y="2334687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Constantin</a:t>
            </a: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32D2CA84-C813-4B41-A04F-262226314AF5}"/>
              </a:ext>
            </a:extLst>
          </p:cNvPr>
          <p:cNvSpPr/>
          <p:nvPr/>
        </p:nvSpPr>
        <p:spPr>
          <a:xfrm>
            <a:off x="9828632" y="2880735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94D42EC-DD38-40D2-B18C-AF91C33A47CB}"/>
              </a:ext>
            </a:extLst>
          </p:cNvPr>
          <p:cNvSpPr txBox="1"/>
          <p:nvPr/>
        </p:nvSpPr>
        <p:spPr>
          <a:xfrm>
            <a:off x="10536204" y="269599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Thomas</a:t>
            </a:r>
          </a:p>
        </p:txBody>
      </p:sp>
    </p:spTree>
    <p:extLst>
      <p:ext uri="{BB962C8B-B14F-4D97-AF65-F5344CB8AC3E}">
        <p14:creationId xmlns:p14="http://schemas.microsoft.com/office/powerpoint/2010/main" val="213486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8" grpId="0" animBg="1"/>
      <p:bldP spid="39" grpId="0" animBg="1"/>
      <p:bldP spid="43" grpId="0" animBg="1"/>
      <p:bldP spid="44" grpId="0" animBg="1"/>
      <p:bldP spid="45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3" grpId="0" animBg="1"/>
      <p:bldP spid="24" grpId="0"/>
      <p:bldP spid="41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/>
      <p:bldP spid="68" grpId="0" animBg="1"/>
      <p:bldP spid="6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4F2DC08-504C-4EEA-BFF9-F87A28F3F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53" y="1014647"/>
            <a:ext cx="7592291" cy="482660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Mes Tâches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4/19</a:t>
            </a:r>
          </a:p>
        </p:txBody>
      </p:sp>
    </p:spTree>
    <p:extLst>
      <p:ext uri="{BB962C8B-B14F-4D97-AF65-F5344CB8AC3E}">
        <p14:creationId xmlns:p14="http://schemas.microsoft.com/office/powerpoint/2010/main" val="148193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Les différents matériels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5/19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96EFA7-E330-45DB-B162-D0CC03550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5" y="790654"/>
            <a:ext cx="2683783" cy="25160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4483A40-917F-4DB3-93B4-558EFE30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15" y="816183"/>
            <a:ext cx="2014056" cy="20140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EB25DF-B723-4CBC-8D38-B0AB38E86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436" y="1072740"/>
            <a:ext cx="1500942" cy="15009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E639257-2766-41A7-8BDF-E080DBF07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543" y="1229523"/>
            <a:ext cx="2132257" cy="160071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FE3361E-7D9F-4045-B518-0A40500F0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467" y="3270038"/>
            <a:ext cx="2800829" cy="28008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E04E4BD-A867-44E7-9CBF-BCAD5BFF9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184" y="3763420"/>
            <a:ext cx="2131199" cy="2131199"/>
          </a:xfrm>
          <a:prstGeom prst="rect">
            <a:avLst/>
          </a:prstGeom>
        </p:spPr>
      </p:pic>
      <p:pic>
        <p:nvPicPr>
          <p:cNvPr id="16" name="Image 15" descr="Une image contenant équipement électronique, ordinateur, table, guichet&#10;&#10;Description générée automatiquement">
            <a:extLst>
              <a:ext uri="{FF2B5EF4-FFF2-40B4-BE49-F238E27FC236}">
                <a16:creationId xmlns:a16="http://schemas.microsoft.com/office/drawing/2014/main" id="{C390A8E4-13C6-4BB2-8F18-DEB1B1585D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78" y="3666633"/>
            <a:ext cx="2909814" cy="23247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48DC816-54B2-47A7-8F88-F1F3FE5737DE}"/>
              </a:ext>
            </a:extLst>
          </p:cNvPr>
          <p:cNvSpPr/>
          <p:nvPr/>
        </p:nvSpPr>
        <p:spPr>
          <a:xfrm>
            <a:off x="551581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Arduino Nano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05CD9-2865-4723-B2E0-D85EAFE0EF6F}"/>
              </a:ext>
            </a:extLst>
          </p:cNvPr>
          <p:cNvSpPr/>
          <p:nvPr/>
        </p:nvSpPr>
        <p:spPr>
          <a:xfrm>
            <a:off x="3565520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Capteur d’humidité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265AA1-A5FE-4A82-907A-F2EA99235E54}"/>
              </a:ext>
            </a:extLst>
          </p:cNvPr>
          <p:cNvSpPr/>
          <p:nvPr/>
        </p:nvSpPr>
        <p:spPr>
          <a:xfrm>
            <a:off x="6579459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Electroaimant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B28BCB-FB65-4DDE-AF40-073A0389FD7C}"/>
              </a:ext>
            </a:extLst>
          </p:cNvPr>
          <p:cNvSpPr/>
          <p:nvPr/>
        </p:nvSpPr>
        <p:spPr>
          <a:xfrm>
            <a:off x="9418413" y="2702946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LED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51F702-2865-4CCE-926A-1EC23C9A62E8}"/>
              </a:ext>
            </a:extLst>
          </p:cNvPr>
          <p:cNvSpPr/>
          <p:nvPr/>
        </p:nvSpPr>
        <p:spPr>
          <a:xfrm>
            <a:off x="535366" y="560871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Relais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67F5AB-C292-4313-8398-62AB1027BC13}"/>
              </a:ext>
            </a:extLst>
          </p:cNvPr>
          <p:cNvSpPr/>
          <p:nvPr/>
        </p:nvSpPr>
        <p:spPr>
          <a:xfrm>
            <a:off x="4588777" y="560871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PC Supervision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6127A7-F49A-4C46-BD1D-631F67766B88}"/>
              </a:ext>
            </a:extLst>
          </p:cNvPr>
          <p:cNvSpPr/>
          <p:nvPr/>
        </p:nvSpPr>
        <p:spPr>
          <a:xfrm>
            <a:off x="8851623" y="560871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Arduino Nano</a:t>
            </a:r>
          </a:p>
        </p:txBody>
      </p:sp>
    </p:spTree>
    <p:extLst>
      <p:ext uri="{BB962C8B-B14F-4D97-AF65-F5344CB8AC3E}">
        <p14:creationId xmlns:p14="http://schemas.microsoft.com/office/powerpoint/2010/main" val="212645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d’exigences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6/19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F203217-17B0-4536-BCB4-D4FA892BE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37" y="622831"/>
            <a:ext cx="10319126" cy="60693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27B878-46CE-4E44-854D-D15A98B38D64}"/>
              </a:ext>
            </a:extLst>
          </p:cNvPr>
          <p:cNvSpPr/>
          <p:nvPr/>
        </p:nvSpPr>
        <p:spPr>
          <a:xfrm>
            <a:off x="9309463" y="984069"/>
            <a:ext cx="1828800" cy="356180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BC514-6348-43E0-94C1-66A8BCC80100}"/>
              </a:ext>
            </a:extLst>
          </p:cNvPr>
          <p:cNvSpPr/>
          <p:nvPr/>
        </p:nvSpPr>
        <p:spPr>
          <a:xfrm>
            <a:off x="1053737" y="984069"/>
            <a:ext cx="3666309" cy="330925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9F3C47-25C4-4901-AB65-BC074C750F1F}"/>
              </a:ext>
            </a:extLst>
          </p:cNvPr>
          <p:cNvSpPr/>
          <p:nvPr/>
        </p:nvSpPr>
        <p:spPr>
          <a:xfrm>
            <a:off x="1733006" y="4476206"/>
            <a:ext cx="2177143" cy="202038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613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F089851-8F5D-4BD4-8263-0929F7D8A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21" y="753659"/>
            <a:ext cx="6970156" cy="5586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7FF26B-81F7-4E2B-B9B4-7C1AF6C17B53}"/>
              </a:ext>
            </a:extLst>
          </p:cNvPr>
          <p:cNvSpPr txBox="1"/>
          <p:nvPr/>
        </p:nvSpPr>
        <p:spPr>
          <a:xfrm>
            <a:off x="153680" y="145997"/>
            <a:ext cx="434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Digramme des Cas d’utilisations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529D3-38B0-4D1C-814C-141A96B3D59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7/19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CAB4B7D-0C9C-4EAD-8036-D521E2C08FE7}"/>
              </a:ext>
            </a:extLst>
          </p:cNvPr>
          <p:cNvSpPr/>
          <p:nvPr/>
        </p:nvSpPr>
        <p:spPr>
          <a:xfrm>
            <a:off x="5643155" y="5059680"/>
            <a:ext cx="966652" cy="48768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62BC5F0-E015-400F-B398-95EF10D08FFF}"/>
              </a:ext>
            </a:extLst>
          </p:cNvPr>
          <p:cNvSpPr/>
          <p:nvPr/>
        </p:nvSpPr>
        <p:spPr>
          <a:xfrm>
            <a:off x="4145280" y="4193177"/>
            <a:ext cx="1132113" cy="51816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92A92E1-1C69-4402-BDE0-B98FDEB9CD8A}"/>
              </a:ext>
            </a:extLst>
          </p:cNvPr>
          <p:cNvSpPr/>
          <p:nvPr/>
        </p:nvSpPr>
        <p:spPr>
          <a:xfrm>
            <a:off x="6283235" y="2940269"/>
            <a:ext cx="966652" cy="42124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99AF3E7-89C2-4F58-8A4C-D4D8E02138C0}"/>
              </a:ext>
            </a:extLst>
          </p:cNvPr>
          <p:cNvSpPr/>
          <p:nvPr/>
        </p:nvSpPr>
        <p:spPr>
          <a:xfrm>
            <a:off x="7424057" y="2052114"/>
            <a:ext cx="1031965" cy="3470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92BC152-C06D-409B-B24A-B0B00B3A9D2D}"/>
              </a:ext>
            </a:extLst>
          </p:cNvPr>
          <p:cNvSpPr/>
          <p:nvPr/>
        </p:nvSpPr>
        <p:spPr>
          <a:xfrm>
            <a:off x="7975700" y="3045259"/>
            <a:ext cx="966652" cy="3470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2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A0A62F-DFB8-4546-8896-A697C0620116}"/>
              </a:ext>
            </a:extLst>
          </p:cNvPr>
          <p:cNvSpPr/>
          <p:nvPr/>
        </p:nvSpPr>
        <p:spPr>
          <a:xfrm>
            <a:off x="797674" y="3427949"/>
            <a:ext cx="2818975" cy="2649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641EF9-342F-4D19-891A-C40A0E2A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78" y="3296602"/>
            <a:ext cx="2014056" cy="2014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81247F-3036-475E-8B14-E758E49D8CB8}"/>
              </a:ext>
            </a:extLst>
          </p:cNvPr>
          <p:cNvSpPr/>
          <p:nvPr/>
        </p:nvSpPr>
        <p:spPr>
          <a:xfrm>
            <a:off x="861678" y="5178260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 d’humidité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BDT 250</a:t>
            </a: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C366C-4C33-4C52-ADEF-5963EA43EC0C}"/>
              </a:ext>
            </a:extLst>
          </p:cNvPr>
          <p:cNvSpPr/>
          <p:nvPr/>
        </p:nvSpPr>
        <p:spPr>
          <a:xfrm>
            <a:off x="6096000" y="3623463"/>
            <a:ext cx="5747654" cy="16257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m_Frigo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gâche électrique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m_Fontaine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 moteur d’une fontaine (220 Volt)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m_EAU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Entrée de la gestion des quatre éléments. 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318739">
            <a:off x="2007325" y="2181961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26508">
            <a:off x="6207296" y="2311839"/>
            <a:ext cx="2851370" cy="4083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9293">
            <a:off x="7229983" y="2179393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L’élément EAU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8/19</a:t>
            </a:r>
          </a:p>
        </p:txBody>
      </p:sp>
    </p:spTree>
    <p:extLst>
      <p:ext uri="{BB962C8B-B14F-4D97-AF65-F5344CB8AC3E}">
        <p14:creationId xmlns:p14="http://schemas.microsoft.com/office/powerpoint/2010/main" val="419035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animBg="1"/>
      <p:bldP spid="13" grpId="0" animBg="1"/>
      <p:bldP spid="12" grpId="0"/>
      <p:bldP spid="15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64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MsgI2c : Diagramme de Séquence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9/19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4BDF2C2-AE22-4C5D-800E-F5F1AC02A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94" y="914399"/>
            <a:ext cx="4362599" cy="53688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EED71A-3806-4067-B484-311F16DA6E4A}"/>
              </a:ext>
            </a:extLst>
          </p:cNvPr>
          <p:cNvSpPr/>
          <p:nvPr/>
        </p:nvSpPr>
        <p:spPr>
          <a:xfrm>
            <a:off x="287794" y="1149531"/>
            <a:ext cx="4362599" cy="213360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9861489B-A6BA-4CBA-B4D3-7126DBFF0DA3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650393" y="2133600"/>
            <a:ext cx="728990" cy="82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2D275437-CAB8-4971-88B1-DDA8CE3585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" t="6694" r="458" b="55468"/>
          <a:stretch/>
        </p:blipFill>
        <p:spPr>
          <a:xfrm>
            <a:off x="5379385" y="1306516"/>
            <a:ext cx="6728270" cy="315227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7BF20AF-167D-4BA9-9D72-EBA2085612C0}"/>
              </a:ext>
            </a:extLst>
          </p:cNvPr>
          <p:cNvSpPr/>
          <p:nvPr/>
        </p:nvSpPr>
        <p:spPr>
          <a:xfrm>
            <a:off x="287792" y="3283131"/>
            <a:ext cx="4362599" cy="233389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D5F8576-2107-4515-B6F1-CEE7CED349DC}"/>
              </a:ext>
            </a:extLst>
          </p:cNvPr>
          <p:cNvCxnSpPr>
            <a:cxnSpLocks/>
          </p:cNvCxnSpPr>
          <p:nvPr/>
        </p:nvCxnSpPr>
        <p:spPr>
          <a:xfrm flipV="1">
            <a:off x="4650393" y="4641670"/>
            <a:ext cx="728990" cy="82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7E3181BB-7D4B-4BFB-A9BC-254F8E2220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4" b="11678"/>
          <a:stretch/>
        </p:blipFill>
        <p:spPr>
          <a:xfrm>
            <a:off x="5379383" y="1765618"/>
            <a:ext cx="6728270" cy="365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12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227</Words>
  <Application>Microsoft Office PowerPoint</Application>
  <PresentationFormat>Grand écran</PresentationFormat>
  <Paragraphs>117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CADEAU Thomas</dc:creator>
  <cp:lastModifiedBy>CADEAU Thomas</cp:lastModifiedBy>
  <cp:revision>93</cp:revision>
  <dcterms:created xsi:type="dcterms:W3CDTF">2020-01-29T13:02:59Z</dcterms:created>
  <dcterms:modified xsi:type="dcterms:W3CDTF">2020-03-13T15:16:45Z</dcterms:modified>
</cp:coreProperties>
</file>